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315D3-35A3-424F-8744-F32A3CE92AE0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5233D-D7C2-412D-8EDB-B03B8C2F0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08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315D3-35A3-424F-8744-F32A3CE92AE0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5233D-D7C2-412D-8EDB-B03B8C2F0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648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315D3-35A3-424F-8744-F32A3CE92AE0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5233D-D7C2-412D-8EDB-B03B8C2F0E41}" type="slidenum">
              <a:rPr lang="en-GB" smtClean="0"/>
              <a:t>‹#›</a:t>
            </a:fld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3345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315D3-35A3-424F-8744-F32A3CE92AE0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5233D-D7C2-412D-8EDB-B03B8C2F0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332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315D3-35A3-424F-8744-F32A3CE92AE0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5233D-D7C2-412D-8EDB-B03B8C2F0E41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18764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315D3-35A3-424F-8744-F32A3CE92AE0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5233D-D7C2-412D-8EDB-B03B8C2F0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9104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315D3-35A3-424F-8744-F32A3CE92AE0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5233D-D7C2-412D-8EDB-B03B8C2F0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55217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315D3-35A3-424F-8744-F32A3CE92AE0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5233D-D7C2-412D-8EDB-B03B8C2F0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607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315D3-35A3-424F-8744-F32A3CE92AE0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5233D-D7C2-412D-8EDB-B03B8C2F0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140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315D3-35A3-424F-8744-F32A3CE92AE0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5233D-D7C2-412D-8EDB-B03B8C2F0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51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315D3-35A3-424F-8744-F32A3CE92AE0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5233D-D7C2-412D-8EDB-B03B8C2F0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210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315D3-35A3-424F-8744-F32A3CE92AE0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5233D-D7C2-412D-8EDB-B03B8C2F0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83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315D3-35A3-424F-8744-F32A3CE92AE0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5233D-D7C2-412D-8EDB-B03B8C2F0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382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315D3-35A3-424F-8744-F32A3CE92AE0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5233D-D7C2-412D-8EDB-B03B8C2F0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707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315D3-35A3-424F-8744-F32A3CE92AE0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5233D-D7C2-412D-8EDB-B03B8C2F0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90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315D3-35A3-424F-8744-F32A3CE92AE0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5233D-D7C2-412D-8EDB-B03B8C2F0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138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315D3-35A3-424F-8744-F32A3CE92AE0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145233D-D7C2-412D-8EDB-B03B8C2F0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533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Figures of speech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86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mage1.slideserve.com/2385946/metonymy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8819" y="1264708"/>
            <a:ext cx="68580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0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image1.slideserve.com/2385946/oxymoron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153" y="1196975"/>
            <a:ext cx="68580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74794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mage1.slideserve.com/2385946/onomatopoeia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1709" y="982486"/>
            <a:ext cx="68580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75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image1.slideserve.com/2385946/symbol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0819" y="1377597"/>
            <a:ext cx="68580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28874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image1.slideserve.com/2385946/personification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753" y="1467908"/>
            <a:ext cx="68580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2728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age1.slideserve.com/2385946/slide14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331" y="1479197"/>
            <a:ext cx="68580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12086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age1.slideserve.com/2385946/rhetorical-question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8819" y="1524353"/>
            <a:ext cx="68580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5129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mage1.slideserve.com/2385946/simile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397" y="1377597"/>
            <a:ext cx="68580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751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age1.slideserve.com/2385946/what-is-a-figure-of-speech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552" y="1569508"/>
            <a:ext cx="68580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999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age1.slideserve.com/2385946/alliteration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642" y="1377597"/>
            <a:ext cx="68580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027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age1.slideserve.com/2385946/anaphora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975" y="1275997"/>
            <a:ext cx="68580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979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age1.slideserve.com/2385946/euphemism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620" y="1456620"/>
            <a:ext cx="68580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8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age1.slideserve.com/2385946/hyperbole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219" y="1400175"/>
            <a:ext cx="68580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84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mage1.slideserve.com/2385946/irony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842" y="1275997"/>
            <a:ext cx="68580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04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mage1.slideserve.com/2385946/litotes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75" y="1287287"/>
            <a:ext cx="68580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79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mage1.slideserve.com/2385946/metaphor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664" y="1366309"/>
            <a:ext cx="68580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503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</TotalTime>
  <Words>3</Words>
  <Application>Microsoft Office PowerPoint</Application>
  <PresentationFormat>Widescreen</PresentationFormat>
  <Paragraphs>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Trebuchet MS</vt:lpstr>
      <vt:lpstr>Wingdings 3</vt:lpstr>
      <vt:lpstr>Facet</vt:lpstr>
      <vt:lpstr>Figures of speech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 of speech</dc:title>
  <dc:creator>mariam riaz</dc:creator>
  <cp:lastModifiedBy>mariam riaz</cp:lastModifiedBy>
  <cp:revision>3</cp:revision>
  <dcterms:created xsi:type="dcterms:W3CDTF">2020-03-30T19:55:21Z</dcterms:created>
  <dcterms:modified xsi:type="dcterms:W3CDTF">2020-03-31T15:23:29Z</dcterms:modified>
</cp:coreProperties>
</file>